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6"/>
  </p:notesMasterIdLst>
  <p:sldIdLst>
    <p:sldId id="279" r:id="rId5"/>
  </p:sldIdLst>
  <p:sldSz cx="6858000" cy="5143500"/>
  <p:notesSz cx="6819900" cy="99187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ordon Shepherd" initials="GS" lastIdx="2" clrIdx="0">
    <p:extLst>
      <p:ext uri="{19B8F6BF-5375-455C-9EA6-DF929625EA0E}">
        <p15:presenceInfo xmlns:p15="http://schemas.microsoft.com/office/powerpoint/2012/main" userId="560b46c03094813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F1D00"/>
    <a:srgbClr val="FEE9A2"/>
    <a:srgbClr val="A49312"/>
    <a:srgbClr val="004B23"/>
    <a:srgbClr val="265E12"/>
    <a:srgbClr val="276113"/>
    <a:srgbClr val="193C0C"/>
    <a:srgbClr val="0A3C16"/>
    <a:srgbClr val="003F1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8F44A2F1-9E1F-4B54-A3A2-5F16C0AD49E2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0D4CB"/>
          </a:solidFill>
        </a:fill>
      </a:tcStyle>
    </a:wholeTbl>
    <a:band2H>
      <a:tcTxStyle/>
      <a:tcStyle>
        <a:tcBdr/>
        <a:fill>
          <a:solidFill>
            <a:srgbClr val="F8EBE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381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86F29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86F29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86F29"/>
          </a:solidFill>
        </a:fill>
      </a:tcStyle>
    </a:firstRow>
  </a:tblStyle>
  <a:tblStyle styleId="{C7B018BB-80A7-4F77-B60F-C8B233D01FF8}" styleName="">
    <a:tblBg/>
    <a:wholeTbl>
      <a:tcTxStyle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032"/>
    <p:restoredTop sz="95991"/>
  </p:normalViewPr>
  <p:slideViewPr>
    <p:cSldViewPr snapToGrid="0" snapToObjects="1">
      <p:cViewPr varScale="1">
        <p:scale>
          <a:sx n="202" d="100"/>
          <a:sy n="202" d="100"/>
        </p:scale>
        <p:origin x="116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Shape 118"/>
          <p:cNvSpPr>
            <a:spLocks noGrp="1" noRot="1" noChangeAspect="1"/>
          </p:cNvSpPr>
          <p:nvPr>
            <p:ph type="sldImg"/>
          </p:nvPr>
        </p:nvSpPr>
        <p:spPr>
          <a:xfrm>
            <a:off x="930275" y="744538"/>
            <a:ext cx="4959350" cy="3719512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9" name="Shape 119"/>
          <p:cNvSpPr>
            <a:spLocks noGrp="1"/>
          </p:cNvSpPr>
          <p:nvPr>
            <p:ph type="body" sz="quarter" idx="1"/>
          </p:nvPr>
        </p:nvSpPr>
        <p:spPr>
          <a:xfrm>
            <a:off x="909320" y="4711383"/>
            <a:ext cx="5001260" cy="446341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defRPr sz="2200">
        <a:latin typeface="Lucida Grande"/>
        <a:ea typeface="Lucida Grande"/>
        <a:cs typeface="Lucida Grande"/>
        <a:sym typeface="Lucida Grande"/>
      </a:defRPr>
    </a:lvl1pPr>
    <a:lvl2pPr defTabSz="457200" latinLnBrk="0">
      <a:defRPr sz="2200">
        <a:latin typeface="Lucida Grande"/>
        <a:ea typeface="Lucida Grande"/>
        <a:cs typeface="Lucida Grande"/>
        <a:sym typeface="Lucida Grande"/>
      </a:defRPr>
    </a:lvl2pPr>
    <a:lvl3pPr defTabSz="457200" latinLnBrk="0">
      <a:defRPr sz="2200">
        <a:latin typeface="Lucida Grande"/>
        <a:ea typeface="Lucida Grande"/>
        <a:cs typeface="Lucida Grande"/>
        <a:sym typeface="Lucida Grande"/>
      </a:defRPr>
    </a:lvl3pPr>
    <a:lvl4pPr defTabSz="457200" latinLnBrk="0">
      <a:defRPr sz="2200">
        <a:latin typeface="Lucida Grande"/>
        <a:ea typeface="Lucida Grande"/>
        <a:cs typeface="Lucida Grande"/>
        <a:sym typeface="Lucida Grande"/>
      </a:defRPr>
    </a:lvl4pPr>
    <a:lvl5pPr defTabSz="457200" latinLnBrk="0">
      <a:defRPr sz="2200">
        <a:latin typeface="Lucida Grande"/>
        <a:ea typeface="Lucida Grande"/>
        <a:cs typeface="Lucida Grande"/>
        <a:sym typeface="Lucida Grande"/>
      </a:defRPr>
    </a:lvl5pPr>
    <a:lvl6pPr defTabSz="457200" latinLnBrk="0">
      <a:defRPr sz="2200">
        <a:latin typeface="Lucida Grande"/>
        <a:ea typeface="Lucida Grande"/>
        <a:cs typeface="Lucida Grande"/>
        <a:sym typeface="Lucida Grande"/>
      </a:defRPr>
    </a:lvl6pPr>
    <a:lvl7pPr defTabSz="457200" latinLnBrk="0">
      <a:defRPr sz="2200">
        <a:latin typeface="Lucida Grande"/>
        <a:ea typeface="Lucida Grande"/>
        <a:cs typeface="Lucida Grande"/>
        <a:sym typeface="Lucida Grande"/>
      </a:defRPr>
    </a:lvl7pPr>
    <a:lvl8pPr defTabSz="457200" latinLnBrk="0">
      <a:defRPr sz="2200">
        <a:latin typeface="Lucida Grande"/>
        <a:ea typeface="Lucida Grande"/>
        <a:cs typeface="Lucida Grande"/>
        <a:sym typeface="Lucida Grande"/>
      </a:defRPr>
    </a:lvl8pPr>
    <a:lvl9pPr defTabSz="457200" latinLnBrk="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8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471487" y="1369219"/>
            <a:ext cx="2914651" cy="3263504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  <p:transition spd="med" advClick="0" advTm="800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Rectangle"/>
          <p:cNvSpPr>
            <a:spLocks noGrp="1"/>
          </p:cNvSpPr>
          <p:nvPr>
            <p:ph type="body" sz="quarter" idx="13"/>
          </p:nvPr>
        </p:nvSpPr>
        <p:spPr>
          <a:xfrm>
            <a:off x="3471862" y="1260871"/>
            <a:ext cx="2915544" cy="617935"/>
          </a:xfrm>
          <a:prstGeom prst="rect">
            <a:avLst/>
          </a:prstGeom>
        </p:spPr>
        <p:txBody>
          <a:bodyPr anchor="b">
            <a:noAutofit/>
          </a:bodyPr>
          <a:lstStyle/>
          <a:p>
            <a:pPr marL="0" indent="0">
              <a:buSzTx/>
              <a:buFontTx/>
              <a:buNone/>
              <a:defRPr sz="1800" b="1"/>
            </a:pPr>
            <a:endParaRPr/>
          </a:p>
        </p:txBody>
      </p:sp>
      <p:sp>
        <p:nvSpPr>
          <p:cNvPr id="57" name="Title Text"/>
          <p:cNvSpPr txBox="1">
            <a:spLocks noGrp="1"/>
          </p:cNvSpPr>
          <p:nvPr>
            <p:ph type="title"/>
          </p:nvPr>
        </p:nvSpPr>
        <p:spPr>
          <a:xfrm>
            <a:off x="472381" y="273845"/>
            <a:ext cx="5915026" cy="994172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72381" y="1260871"/>
            <a:ext cx="2901256" cy="617935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1800" b="1"/>
            </a:lvl1pPr>
            <a:lvl2pPr marL="0" indent="342900">
              <a:buSzTx/>
              <a:buFontTx/>
              <a:buNone/>
              <a:defRPr sz="1800" b="1"/>
            </a:lvl2pPr>
            <a:lvl3pPr marL="0" indent="685800">
              <a:buSzTx/>
              <a:buFontTx/>
              <a:buNone/>
              <a:defRPr sz="1800" b="1"/>
            </a:lvl3pPr>
            <a:lvl4pPr marL="0" indent="1028700">
              <a:buSzTx/>
              <a:buFontTx/>
              <a:buNone/>
              <a:defRPr sz="1800" b="1"/>
            </a:lvl4pPr>
            <a:lvl5pPr marL="0" indent="1371600">
              <a:buSzTx/>
              <a:buFontTx/>
              <a:buNone/>
              <a:defRPr sz="18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  <p:transition spd="med" advClick="0" advTm="800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Rectangle"/>
          <p:cNvSpPr>
            <a:spLocks noGrp="1"/>
          </p:cNvSpPr>
          <p:nvPr>
            <p:ph type="body" sz="quarter" idx="13"/>
          </p:nvPr>
        </p:nvSpPr>
        <p:spPr>
          <a:xfrm>
            <a:off x="472381" y="1543049"/>
            <a:ext cx="2211884" cy="2858693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marL="0" indent="0">
              <a:buSzTx/>
              <a:buFontTx/>
              <a:buNone/>
              <a:defRPr sz="1200"/>
            </a:pPr>
            <a:endParaRPr/>
          </a:p>
        </p:txBody>
      </p:sp>
      <p:sp>
        <p:nvSpPr>
          <p:cNvPr id="82" name="Title Text"/>
          <p:cNvSpPr txBox="1">
            <a:spLocks noGrp="1"/>
          </p:cNvSpPr>
          <p:nvPr>
            <p:ph type="title"/>
          </p:nvPr>
        </p:nvSpPr>
        <p:spPr>
          <a:xfrm>
            <a:off x="472381" y="342900"/>
            <a:ext cx="2211884" cy="120015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t>Title Text</a:t>
            </a:r>
          </a:p>
        </p:txBody>
      </p:sp>
      <p:sp>
        <p:nvSpPr>
          <p:cNvPr id="83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2915542" y="740570"/>
            <a:ext cx="3471864" cy="365522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 marL="538842" indent="-195942">
              <a:defRPr sz="2400"/>
            </a:lvl2pPr>
            <a:lvl3pPr marL="914400" indent="-228600">
              <a:defRPr sz="2400"/>
            </a:lvl3pPr>
            <a:lvl4pPr marL="1303019" indent="-274319">
              <a:defRPr sz="2400"/>
            </a:lvl4pPr>
            <a:lvl5pPr marL="1645920" indent="-274320"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  <p:transition spd="med" advClick="0" advTm="800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Image"/>
          <p:cNvSpPr>
            <a:spLocks noGrp="1"/>
          </p:cNvSpPr>
          <p:nvPr>
            <p:ph type="pic" sz="half" idx="13"/>
          </p:nvPr>
        </p:nvSpPr>
        <p:spPr>
          <a:xfrm>
            <a:off x="2915542" y="740570"/>
            <a:ext cx="3471864" cy="3655220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92" name="Title Text"/>
          <p:cNvSpPr txBox="1">
            <a:spLocks noGrp="1"/>
          </p:cNvSpPr>
          <p:nvPr>
            <p:ph type="title"/>
          </p:nvPr>
        </p:nvSpPr>
        <p:spPr>
          <a:xfrm>
            <a:off x="472381" y="342900"/>
            <a:ext cx="2211884" cy="120015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t>Title Text</a:t>
            </a:r>
          </a:p>
        </p:txBody>
      </p:sp>
      <p:sp>
        <p:nvSpPr>
          <p:cNvPr id="93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72381" y="1543050"/>
            <a:ext cx="2211884" cy="2858692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200"/>
            </a:lvl1pPr>
            <a:lvl2pPr marL="0" indent="342900">
              <a:buSzTx/>
              <a:buFontTx/>
              <a:buNone/>
              <a:defRPr sz="1200"/>
            </a:lvl2pPr>
            <a:lvl3pPr marL="0" indent="685800">
              <a:buSzTx/>
              <a:buFontTx/>
              <a:buNone/>
              <a:defRPr sz="1200"/>
            </a:lvl3pPr>
            <a:lvl4pPr marL="0" indent="1028700">
              <a:buSzTx/>
              <a:buFontTx/>
              <a:buNone/>
              <a:defRPr sz="1200"/>
            </a:lvl4pPr>
            <a:lvl5pPr marL="0" indent="1371600">
              <a:buSzTx/>
              <a:buFontTx/>
              <a:buNone/>
              <a:defRPr sz="1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  <p:transition spd="med" advClick="0" advTm="800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2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  <p:transition spd="med" advClick="0" advTm="800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Title Text"/>
          <p:cNvSpPr txBox="1">
            <a:spLocks noGrp="1"/>
          </p:cNvSpPr>
          <p:nvPr>
            <p:ph type="title"/>
          </p:nvPr>
        </p:nvSpPr>
        <p:spPr>
          <a:xfrm>
            <a:off x="4907757" y="273843"/>
            <a:ext cx="1478756" cy="4358880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11" name="Body Level One…"/>
          <p:cNvSpPr txBox="1">
            <a:spLocks noGrp="1"/>
          </p:cNvSpPr>
          <p:nvPr>
            <p:ph type="body" idx="1"/>
          </p:nvPr>
        </p:nvSpPr>
        <p:spPr>
          <a:xfrm>
            <a:off x="471487" y="273843"/>
            <a:ext cx="4350546" cy="4358880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/>
          </a:p>
        </p:txBody>
      </p:sp>
    </p:spTree>
  </p:cSld>
  <p:clrMapOvr>
    <a:masterClrMapping/>
  </p:clrMapOvr>
  <p:transition spd="med" advClick="0" advTm="800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4B2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471487" y="273845"/>
            <a:ext cx="5915026" cy="9941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471487" y="1369219"/>
            <a:ext cx="5915026" cy="32635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166510" y="4801229"/>
            <a:ext cx="220003" cy="205914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900"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r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7" r:id="rId3"/>
    <p:sldLayoutId id="2147483658" r:id="rId4"/>
    <p:sldLayoutId id="2147483659" r:id="rId5"/>
    <p:sldLayoutId id="2147483660" r:id="rId6"/>
  </p:sldLayoutIdLst>
  <p:transition spd="med" advClick="0" advTm="8000"/>
  <p:txStyles>
    <p:titleStyle>
      <a:lvl1pPr marL="0" marR="0" indent="0" algn="l" defTabSz="6858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3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l" defTabSz="6858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3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l" defTabSz="6858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3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l" defTabSz="6858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3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l" defTabSz="6858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3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l" defTabSz="6858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3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l" defTabSz="6858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3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l" defTabSz="6858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3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l" defTabSz="6858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3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Calibri"/>
        </a:defRPr>
      </a:lvl9pPr>
    </p:titleStyle>
    <p:bodyStyle>
      <a:lvl1pPr marL="171450" marR="0" indent="-171450" algn="l" defTabSz="685800" rtl="0" latinLnBrk="0">
        <a:lnSpc>
          <a:spcPct val="9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21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Calibri"/>
        </a:defRPr>
      </a:lvl1pPr>
      <a:lvl2pPr marL="542925" marR="0" indent="-200025" algn="l" defTabSz="685800" rtl="0" latinLnBrk="0">
        <a:lnSpc>
          <a:spcPct val="9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21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Calibri"/>
        </a:defRPr>
      </a:lvl2pPr>
      <a:lvl3pPr marL="925830" marR="0" indent="-240030" algn="l" defTabSz="685800" rtl="0" latinLnBrk="0">
        <a:lnSpc>
          <a:spcPct val="9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21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Calibri"/>
        </a:defRPr>
      </a:lvl3pPr>
      <a:lvl4pPr marL="1305657" marR="0" indent="-276957" algn="l" defTabSz="685800" rtl="0" latinLnBrk="0">
        <a:lnSpc>
          <a:spcPct val="9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21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Calibri"/>
        </a:defRPr>
      </a:lvl4pPr>
      <a:lvl5pPr marL="1648557" marR="0" indent="-276957" algn="l" defTabSz="685800" rtl="0" latinLnBrk="0">
        <a:lnSpc>
          <a:spcPct val="9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21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Calibri"/>
        </a:defRPr>
      </a:lvl5pPr>
      <a:lvl6pPr marL="1991457" marR="0" indent="-276957" algn="l" defTabSz="685800" rtl="0" latinLnBrk="0">
        <a:lnSpc>
          <a:spcPct val="9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21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Calibri"/>
        </a:defRPr>
      </a:lvl6pPr>
      <a:lvl7pPr marL="2334357" marR="0" indent="-276957" algn="l" defTabSz="685800" rtl="0" latinLnBrk="0">
        <a:lnSpc>
          <a:spcPct val="9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21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Calibri"/>
        </a:defRPr>
      </a:lvl7pPr>
      <a:lvl8pPr marL="2677257" marR="0" indent="-276957" algn="l" defTabSz="685800" rtl="0" latinLnBrk="0">
        <a:lnSpc>
          <a:spcPct val="9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21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Calibri"/>
        </a:defRPr>
      </a:lvl8pPr>
      <a:lvl9pPr marL="3020157" marR="0" indent="-276957" algn="l" defTabSz="685800" rtl="0" latinLnBrk="0">
        <a:lnSpc>
          <a:spcPct val="9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2100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457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457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457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457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457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457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457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457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457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D86A112-51CC-4960-4170-6EFF11131C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6756"/>
            <a:ext cx="6858000" cy="508674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8864445-4B07-3864-1317-910958F54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6858000" cy="5143500"/>
          </a:xfrm>
        </p:spPr>
        <p:txBody>
          <a:bodyPr/>
          <a:lstStyle/>
          <a:p>
            <a:endParaRPr lang="en-US" dirty="0">
              <a:solidFill>
                <a:schemeClr val="accent1"/>
              </a:solidFill>
            </a:endParaRP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ED897543-F730-5145-E877-F42D9A0671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104833"/>
              </p:ext>
            </p:extLst>
          </p:nvPr>
        </p:nvGraphicFramePr>
        <p:xfrm>
          <a:off x="1078361" y="718907"/>
          <a:ext cx="4415921" cy="349994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33319">
                  <a:extLst>
                    <a:ext uri="{9D8B030D-6E8A-4147-A177-3AD203B41FA5}">
                      <a16:colId xmlns:a16="http://schemas.microsoft.com/office/drawing/2014/main" val="1748792283"/>
                    </a:ext>
                  </a:extLst>
                </a:gridCol>
                <a:gridCol w="1195814">
                  <a:extLst>
                    <a:ext uri="{9D8B030D-6E8A-4147-A177-3AD203B41FA5}">
                      <a16:colId xmlns:a16="http://schemas.microsoft.com/office/drawing/2014/main" val="1781877421"/>
                    </a:ext>
                  </a:extLst>
                </a:gridCol>
                <a:gridCol w="1143394">
                  <a:extLst>
                    <a:ext uri="{9D8B030D-6E8A-4147-A177-3AD203B41FA5}">
                      <a16:colId xmlns:a16="http://schemas.microsoft.com/office/drawing/2014/main" val="3589030584"/>
                    </a:ext>
                  </a:extLst>
                </a:gridCol>
                <a:gridCol w="1143394">
                  <a:extLst>
                    <a:ext uri="{9D8B030D-6E8A-4147-A177-3AD203B41FA5}">
                      <a16:colId xmlns:a16="http://schemas.microsoft.com/office/drawing/2014/main" val="1220036455"/>
                    </a:ext>
                  </a:extLst>
                </a:gridCol>
              </a:tblGrid>
              <a:tr h="389838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FFFF"/>
                          </a:solidFill>
                        </a:rPr>
                        <a:t>Date / Block</a:t>
                      </a: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u="none" dirty="0">
                          <a:solidFill>
                            <a:srgbClr val="FFFFFF"/>
                          </a:solidFill>
                        </a:rPr>
                        <a:t>24 Week Block</a:t>
                      </a:r>
                    </a:p>
                    <a:p>
                      <a:pPr algn="ctr"/>
                      <a:r>
                        <a:rPr lang="en-US" u="none" dirty="0">
                          <a:solidFill>
                            <a:srgbClr val="FFFFFF"/>
                          </a:solidFill>
                        </a:rPr>
                        <a:t>Aug-June</a:t>
                      </a: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FFFF"/>
                          </a:solidFill>
                        </a:rPr>
                        <a:t>12 Week block</a:t>
                      </a:r>
                    </a:p>
                    <a:p>
                      <a:pPr algn="ctr"/>
                      <a:r>
                        <a:rPr lang="en-US" dirty="0">
                          <a:solidFill>
                            <a:srgbClr val="FFFFFF"/>
                          </a:solidFill>
                        </a:rPr>
                        <a:t>Aug-Dec</a:t>
                      </a: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FFFF"/>
                          </a:solidFill>
                        </a:rPr>
                        <a:t>12 Week block</a:t>
                      </a:r>
                    </a:p>
                    <a:p>
                      <a:pPr algn="ctr"/>
                      <a:r>
                        <a:rPr lang="en-US" dirty="0">
                          <a:solidFill>
                            <a:srgbClr val="FFFFFF"/>
                          </a:solidFill>
                        </a:rPr>
                        <a:t>Feb-June</a:t>
                      </a: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0983563"/>
                  </a:ext>
                </a:extLst>
              </a:tr>
              <a:tr h="253395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FFFF"/>
                          </a:solidFill>
                        </a:rPr>
                        <a:t>August</a:t>
                      </a: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FFFF"/>
                          </a:solidFill>
                        </a:rPr>
                        <a:t>28th</a:t>
                      </a: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FFFF"/>
                          </a:solidFill>
                        </a:rPr>
                        <a:t>28th</a:t>
                      </a: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FFFF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2546411"/>
                  </a:ext>
                </a:extLst>
              </a:tr>
              <a:tr h="271167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FFFF"/>
                          </a:solidFill>
                        </a:rPr>
                        <a:t>September</a:t>
                      </a: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FFFF"/>
                          </a:solidFill>
                        </a:rPr>
                        <a:t>4</a:t>
                      </a:r>
                      <a:r>
                        <a:rPr lang="en-US" baseline="30000" dirty="0">
                          <a:solidFill>
                            <a:srgbClr val="FFFFFF"/>
                          </a:solidFill>
                        </a:rPr>
                        <a:t>th</a:t>
                      </a:r>
                      <a:r>
                        <a:rPr lang="en-US" dirty="0">
                          <a:solidFill>
                            <a:srgbClr val="FFFFFF"/>
                          </a:solidFill>
                        </a:rPr>
                        <a:t> 11</a:t>
                      </a:r>
                      <a:r>
                        <a:rPr lang="en-US" baseline="30000" dirty="0">
                          <a:solidFill>
                            <a:srgbClr val="FFFFFF"/>
                          </a:solidFill>
                        </a:rPr>
                        <a:t>th</a:t>
                      </a:r>
                      <a:r>
                        <a:rPr lang="en-US" dirty="0">
                          <a:solidFill>
                            <a:srgbClr val="FFFFFF"/>
                          </a:solidFill>
                        </a:rPr>
                        <a:t> </a:t>
                      </a: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FFFF"/>
                          </a:solidFill>
                        </a:rPr>
                        <a:t>4</a:t>
                      </a:r>
                      <a:r>
                        <a:rPr lang="en-US" baseline="30000" dirty="0">
                          <a:solidFill>
                            <a:srgbClr val="FFFFFF"/>
                          </a:solidFill>
                        </a:rPr>
                        <a:t>th</a:t>
                      </a:r>
                      <a:r>
                        <a:rPr lang="en-US" dirty="0">
                          <a:solidFill>
                            <a:srgbClr val="FFFFFF"/>
                          </a:solidFill>
                        </a:rPr>
                        <a:t> 11</a:t>
                      </a:r>
                      <a:r>
                        <a:rPr lang="en-US" baseline="30000" dirty="0">
                          <a:solidFill>
                            <a:srgbClr val="FFFFFF"/>
                          </a:solidFill>
                        </a:rPr>
                        <a:t>th</a:t>
                      </a:r>
                      <a:r>
                        <a:rPr lang="en-US" dirty="0">
                          <a:solidFill>
                            <a:srgbClr val="FFFFFF"/>
                          </a:solidFill>
                        </a:rPr>
                        <a:t> 18th</a:t>
                      </a: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rgbClr val="FFFFFF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99734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FFFF"/>
                          </a:solidFill>
                        </a:rPr>
                        <a:t>October</a:t>
                      </a: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FFFF"/>
                          </a:solidFill>
                        </a:rPr>
                        <a:t>2nd 9</a:t>
                      </a:r>
                      <a:r>
                        <a:rPr lang="en-US" baseline="30000" dirty="0">
                          <a:solidFill>
                            <a:srgbClr val="FFFFFF"/>
                          </a:solidFill>
                        </a:rPr>
                        <a:t>th</a:t>
                      </a:r>
                      <a:r>
                        <a:rPr lang="en-US" dirty="0">
                          <a:solidFill>
                            <a:srgbClr val="FFFFFF"/>
                          </a:solidFill>
                        </a:rPr>
                        <a:t> 23</a:t>
                      </a:r>
                      <a:r>
                        <a:rPr lang="en-US" baseline="30000" dirty="0">
                          <a:solidFill>
                            <a:srgbClr val="FFFFFF"/>
                          </a:solidFill>
                        </a:rPr>
                        <a:t>rd</a:t>
                      </a:r>
                      <a:r>
                        <a:rPr lang="en-US" dirty="0">
                          <a:solidFill>
                            <a:srgbClr val="FFFFFF"/>
                          </a:solidFill>
                        </a:rPr>
                        <a:t> 30th</a:t>
                      </a: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rgbClr val="FFFFFF"/>
                          </a:solidFill>
                        </a:rPr>
                        <a:t>2nd 9</a:t>
                      </a:r>
                      <a:r>
                        <a:rPr lang="en-US" baseline="30000" dirty="0">
                          <a:solidFill>
                            <a:srgbClr val="FFFFFF"/>
                          </a:solidFill>
                        </a:rPr>
                        <a:t>th</a:t>
                      </a:r>
                      <a:r>
                        <a:rPr lang="en-US" dirty="0">
                          <a:solidFill>
                            <a:srgbClr val="FFFFFF"/>
                          </a:solidFill>
                        </a:rPr>
                        <a:t> 23</a:t>
                      </a:r>
                      <a:r>
                        <a:rPr lang="en-US" baseline="30000" dirty="0">
                          <a:solidFill>
                            <a:srgbClr val="FFFFFF"/>
                          </a:solidFill>
                        </a:rPr>
                        <a:t>rd</a:t>
                      </a:r>
                      <a:r>
                        <a:rPr lang="en-US" dirty="0">
                          <a:solidFill>
                            <a:srgbClr val="FFFFFF"/>
                          </a:solidFill>
                        </a:rPr>
                        <a:t> 30th</a:t>
                      </a:r>
                    </a:p>
                    <a:p>
                      <a:pPr algn="ctr"/>
                      <a:endParaRPr lang="en-US" dirty="0">
                        <a:solidFill>
                          <a:srgbClr val="FFFFFF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rgbClr val="FFFFFF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29144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FFFF"/>
                          </a:solidFill>
                        </a:rPr>
                        <a:t>November</a:t>
                      </a: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FFFF"/>
                          </a:solidFill>
                        </a:rPr>
                        <a:t>6</a:t>
                      </a:r>
                      <a:r>
                        <a:rPr lang="en-US" baseline="30000" dirty="0">
                          <a:solidFill>
                            <a:srgbClr val="FFFFFF"/>
                          </a:solidFill>
                        </a:rPr>
                        <a:t>th</a:t>
                      </a:r>
                      <a:r>
                        <a:rPr lang="en-US" dirty="0">
                          <a:solidFill>
                            <a:srgbClr val="FFFFFF"/>
                          </a:solidFill>
                        </a:rPr>
                        <a:t> 13</a:t>
                      </a:r>
                      <a:r>
                        <a:rPr lang="en-US" baseline="30000" dirty="0">
                          <a:solidFill>
                            <a:srgbClr val="FFFFFF"/>
                          </a:solidFill>
                        </a:rPr>
                        <a:t>th</a:t>
                      </a:r>
                      <a:r>
                        <a:rPr lang="en-US" dirty="0">
                          <a:solidFill>
                            <a:srgbClr val="FFFFFF"/>
                          </a:solidFill>
                        </a:rPr>
                        <a:t> 20</a:t>
                      </a:r>
                      <a:r>
                        <a:rPr lang="en-US" baseline="30000" dirty="0">
                          <a:solidFill>
                            <a:srgbClr val="FFFFFF"/>
                          </a:solidFill>
                        </a:rPr>
                        <a:t>th</a:t>
                      </a:r>
                      <a:r>
                        <a:rPr lang="en-US" dirty="0">
                          <a:solidFill>
                            <a:srgbClr val="FFFFFF"/>
                          </a:solidFill>
                        </a:rPr>
                        <a:t> 27th</a:t>
                      </a: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rgbClr val="FFFFFF"/>
                          </a:solidFill>
                        </a:rPr>
                        <a:t>6</a:t>
                      </a:r>
                      <a:r>
                        <a:rPr lang="en-US" baseline="30000" dirty="0">
                          <a:solidFill>
                            <a:srgbClr val="FFFFFF"/>
                          </a:solidFill>
                        </a:rPr>
                        <a:t>th</a:t>
                      </a:r>
                      <a:r>
                        <a:rPr lang="en-US" dirty="0">
                          <a:solidFill>
                            <a:srgbClr val="FFFFFF"/>
                          </a:solidFill>
                        </a:rPr>
                        <a:t> 13</a:t>
                      </a:r>
                      <a:r>
                        <a:rPr lang="en-US" baseline="30000" dirty="0">
                          <a:solidFill>
                            <a:srgbClr val="FFFFFF"/>
                          </a:solidFill>
                        </a:rPr>
                        <a:t>th</a:t>
                      </a:r>
                      <a:r>
                        <a:rPr lang="en-US" dirty="0">
                          <a:solidFill>
                            <a:srgbClr val="FFFFFF"/>
                          </a:solidFill>
                        </a:rPr>
                        <a:t> 20</a:t>
                      </a:r>
                      <a:r>
                        <a:rPr lang="en-US" baseline="30000" dirty="0">
                          <a:solidFill>
                            <a:srgbClr val="FFFFFF"/>
                          </a:solidFill>
                        </a:rPr>
                        <a:t>th</a:t>
                      </a:r>
                      <a:r>
                        <a:rPr lang="en-US" dirty="0">
                          <a:solidFill>
                            <a:srgbClr val="FFFFFF"/>
                          </a:solidFill>
                        </a:rPr>
                        <a:t> 27th</a:t>
                      </a:r>
                    </a:p>
                    <a:p>
                      <a:pPr algn="ctr"/>
                      <a:endParaRPr lang="en-US" dirty="0">
                        <a:solidFill>
                          <a:srgbClr val="FFFFFF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FFFF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227564"/>
                  </a:ext>
                </a:extLst>
              </a:tr>
              <a:tr h="290086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FFFF"/>
                          </a:solidFill>
                        </a:rPr>
                        <a:t>December</a:t>
                      </a: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FFFF"/>
                          </a:solidFill>
                        </a:rPr>
                        <a:t>4</a:t>
                      </a:r>
                      <a:r>
                        <a:rPr lang="en-US" baseline="30000" dirty="0">
                          <a:solidFill>
                            <a:srgbClr val="FFFFFF"/>
                          </a:solidFill>
                        </a:rPr>
                        <a:t>th</a:t>
                      </a:r>
                      <a:r>
                        <a:rPr lang="en-US" dirty="0">
                          <a:solidFill>
                            <a:srgbClr val="FFFFFF"/>
                          </a:solidFill>
                        </a:rPr>
                        <a:t> 11</a:t>
                      </a:r>
                      <a:r>
                        <a:rPr lang="en-US" baseline="30000" dirty="0">
                          <a:solidFill>
                            <a:srgbClr val="FFFFFF"/>
                          </a:solidFill>
                        </a:rPr>
                        <a:t>th</a:t>
                      </a:r>
                      <a:r>
                        <a:rPr lang="en-US" dirty="0">
                          <a:solidFill>
                            <a:srgbClr val="FFFFFF"/>
                          </a:solidFill>
                        </a:rPr>
                        <a:t> (Slip)</a:t>
                      </a: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FFFF"/>
                          </a:solidFill>
                        </a:rPr>
                        <a:t>4</a:t>
                      </a:r>
                      <a:r>
                        <a:rPr lang="en-US" baseline="30000" dirty="0">
                          <a:solidFill>
                            <a:srgbClr val="FFFFFF"/>
                          </a:solidFill>
                        </a:rPr>
                        <a:t>th</a:t>
                      </a:r>
                      <a:r>
                        <a:rPr lang="en-US" dirty="0">
                          <a:solidFill>
                            <a:srgbClr val="FFFFFF"/>
                          </a:solidFill>
                        </a:rPr>
                        <a:t> 11</a:t>
                      </a:r>
                      <a:r>
                        <a:rPr lang="en-US" baseline="30000" dirty="0">
                          <a:solidFill>
                            <a:srgbClr val="FFFFFF"/>
                          </a:solidFill>
                        </a:rPr>
                        <a:t>th</a:t>
                      </a:r>
                      <a:r>
                        <a:rPr lang="en-US" dirty="0">
                          <a:solidFill>
                            <a:srgbClr val="FFFFFF"/>
                          </a:solidFill>
                        </a:rPr>
                        <a:t> (Slip)</a:t>
                      </a: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FFFF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8478948"/>
                  </a:ext>
                </a:extLst>
              </a:tr>
              <a:tr h="302697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FFFF"/>
                          </a:solidFill>
                        </a:rPr>
                        <a:t>February</a:t>
                      </a: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FFFF"/>
                          </a:solidFill>
                        </a:rPr>
                        <a:t>26th</a:t>
                      </a: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FFFF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FFFF"/>
                          </a:solidFill>
                        </a:rPr>
                        <a:t>26th</a:t>
                      </a: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7319243"/>
                  </a:ext>
                </a:extLst>
              </a:tr>
              <a:tr h="23333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FFFF"/>
                          </a:solidFill>
                        </a:rPr>
                        <a:t>March</a:t>
                      </a: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FFFF"/>
                          </a:solidFill>
                        </a:rPr>
                        <a:t>5</a:t>
                      </a:r>
                      <a:r>
                        <a:rPr lang="en-US" baseline="30000" dirty="0">
                          <a:solidFill>
                            <a:srgbClr val="FFFFFF"/>
                          </a:solidFill>
                        </a:rPr>
                        <a:t>th</a:t>
                      </a:r>
                      <a:r>
                        <a:rPr lang="en-US" dirty="0">
                          <a:solidFill>
                            <a:srgbClr val="FFFFFF"/>
                          </a:solidFill>
                        </a:rPr>
                        <a:t> 12</a:t>
                      </a:r>
                      <a:r>
                        <a:rPr lang="en-US" baseline="30000" dirty="0">
                          <a:solidFill>
                            <a:srgbClr val="FFFFFF"/>
                          </a:solidFill>
                        </a:rPr>
                        <a:t>th</a:t>
                      </a:r>
                      <a:r>
                        <a:rPr lang="en-US" dirty="0">
                          <a:solidFill>
                            <a:srgbClr val="FFFFFF"/>
                          </a:solidFill>
                        </a:rPr>
                        <a:t> 19th</a:t>
                      </a: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FFFF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rgbClr val="FFFFFF"/>
                          </a:solidFill>
                        </a:rPr>
                        <a:t>5</a:t>
                      </a:r>
                      <a:r>
                        <a:rPr lang="en-US" baseline="30000" dirty="0">
                          <a:solidFill>
                            <a:srgbClr val="FFFFFF"/>
                          </a:solidFill>
                        </a:rPr>
                        <a:t>th</a:t>
                      </a:r>
                      <a:r>
                        <a:rPr lang="en-US" dirty="0">
                          <a:solidFill>
                            <a:srgbClr val="FFFFFF"/>
                          </a:solidFill>
                        </a:rPr>
                        <a:t> 12</a:t>
                      </a:r>
                      <a:r>
                        <a:rPr lang="en-US" baseline="30000" dirty="0">
                          <a:solidFill>
                            <a:srgbClr val="FFFFFF"/>
                          </a:solidFill>
                        </a:rPr>
                        <a:t>th</a:t>
                      </a:r>
                      <a:r>
                        <a:rPr lang="en-US" dirty="0">
                          <a:solidFill>
                            <a:srgbClr val="FFFFFF"/>
                          </a:solidFill>
                        </a:rPr>
                        <a:t> 19th</a:t>
                      </a:r>
                    </a:p>
                    <a:p>
                      <a:pPr algn="ctr"/>
                      <a:endParaRPr lang="en-US" dirty="0">
                        <a:solidFill>
                          <a:srgbClr val="FFFFFF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6912684"/>
                  </a:ext>
                </a:extLst>
              </a:tr>
              <a:tr h="302698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FFFF"/>
                          </a:solidFill>
                        </a:rPr>
                        <a:t>April </a:t>
                      </a: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FFFF"/>
                          </a:solidFill>
                        </a:rPr>
                        <a:t>2</a:t>
                      </a:r>
                      <a:r>
                        <a:rPr lang="en-US" baseline="30000" dirty="0">
                          <a:solidFill>
                            <a:srgbClr val="FFFFFF"/>
                          </a:solidFill>
                        </a:rPr>
                        <a:t>nd</a:t>
                      </a:r>
                      <a:r>
                        <a:rPr lang="en-US" dirty="0">
                          <a:solidFill>
                            <a:srgbClr val="FFFFFF"/>
                          </a:solidFill>
                        </a:rPr>
                        <a:t> 23rd</a:t>
                      </a: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rgbClr val="FFFFFF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FFFF"/>
                          </a:solidFill>
                        </a:rPr>
                        <a:t>2</a:t>
                      </a:r>
                      <a:r>
                        <a:rPr lang="en-US" baseline="30000" dirty="0">
                          <a:solidFill>
                            <a:srgbClr val="FFFFFF"/>
                          </a:solidFill>
                        </a:rPr>
                        <a:t>nd</a:t>
                      </a:r>
                      <a:r>
                        <a:rPr lang="en-US" dirty="0">
                          <a:solidFill>
                            <a:srgbClr val="FFFFFF"/>
                          </a:solidFill>
                        </a:rPr>
                        <a:t> 23rd</a:t>
                      </a: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826539"/>
                  </a:ext>
                </a:extLst>
              </a:tr>
              <a:tr h="296392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FFFF"/>
                          </a:solidFill>
                        </a:rPr>
                        <a:t>May </a:t>
                      </a: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FFFF"/>
                          </a:solidFill>
                        </a:rPr>
                        <a:t>7</a:t>
                      </a:r>
                      <a:r>
                        <a:rPr lang="en-US" baseline="30000" dirty="0">
                          <a:solidFill>
                            <a:srgbClr val="FFFFFF"/>
                          </a:solidFill>
                        </a:rPr>
                        <a:t>th</a:t>
                      </a:r>
                      <a:r>
                        <a:rPr lang="en-US" dirty="0">
                          <a:solidFill>
                            <a:srgbClr val="FFFFFF"/>
                          </a:solidFill>
                        </a:rPr>
                        <a:t> 14</a:t>
                      </a:r>
                      <a:r>
                        <a:rPr lang="en-US" baseline="30000" dirty="0">
                          <a:solidFill>
                            <a:srgbClr val="FFFFFF"/>
                          </a:solidFill>
                        </a:rPr>
                        <a:t>th</a:t>
                      </a:r>
                      <a:r>
                        <a:rPr lang="en-US" dirty="0">
                          <a:solidFill>
                            <a:srgbClr val="FFFFFF"/>
                          </a:solidFill>
                        </a:rPr>
                        <a:t> 21st</a:t>
                      </a: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rgbClr val="FFFFFF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FFFF"/>
                          </a:solidFill>
                        </a:rPr>
                        <a:t>7</a:t>
                      </a:r>
                      <a:r>
                        <a:rPr lang="en-US" baseline="30000" dirty="0">
                          <a:solidFill>
                            <a:srgbClr val="FFFFFF"/>
                          </a:solidFill>
                        </a:rPr>
                        <a:t>th</a:t>
                      </a:r>
                      <a:r>
                        <a:rPr lang="en-US" dirty="0">
                          <a:solidFill>
                            <a:srgbClr val="FFFFFF"/>
                          </a:solidFill>
                        </a:rPr>
                        <a:t> 14</a:t>
                      </a:r>
                      <a:r>
                        <a:rPr lang="en-US" baseline="30000" dirty="0">
                          <a:solidFill>
                            <a:srgbClr val="FFFFFF"/>
                          </a:solidFill>
                        </a:rPr>
                        <a:t>th</a:t>
                      </a:r>
                      <a:r>
                        <a:rPr lang="en-US" dirty="0">
                          <a:solidFill>
                            <a:srgbClr val="FFFFFF"/>
                          </a:solidFill>
                        </a:rPr>
                        <a:t> 21st</a:t>
                      </a: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7899254"/>
                  </a:ext>
                </a:extLst>
              </a:tr>
              <a:tr h="296392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FFFF"/>
                          </a:solidFill>
                        </a:rPr>
                        <a:t>June</a:t>
                      </a: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FFFF"/>
                          </a:solidFill>
                        </a:rPr>
                        <a:t>4</a:t>
                      </a:r>
                      <a:r>
                        <a:rPr lang="en-US" baseline="30000" dirty="0">
                          <a:solidFill>
                            <a:srgbClr val="FFFFFF"/>
                          </a:solidFill>
                        </a:rPr>
                        <a:t>th</a:t>
                      </a:r>
                      <a:r>
                        <a:rPr lang="en-US" dirty="0">
                          <a:solidFill>
                            <a:srgbClr val="FFFFFF"/>
                          </a:solidFill>
                        </a:rPr>
                        <a:t> 11</a:t>
                      </a:r>
                      <a:r>
                        <a:rPr lang="en-US" baseline="30000" dirty="0">
                          <a:solidFill>
                            <a:srgbClr val="FFFFFF"/>
                          </a:solidFill>
                        </a:rPr>
                        <a:t>th</a:t>
                      </a:r>
                      <a:r>
                        <a:rPr lang="en-US" dirty="0">
                          <a:solidFill>
                            <a:srgbClr val="FFFFFF"/>
                          </a:solidFill>
                        </a:rPr>
                        <a:t> 18th</a:t>
                      </a: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FFFF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FFFF"/>
                          </a:solidFill>
                        </a:rPr>
                        <a:t>4</a:t>
                      </a:r>
                      <a:r>
                        <a:rPr lang="en-US" baseline="30000" dirty="0">
                          <a:solidFill>
                            <a:srgbClr val="FFFFFF"/>
                          </a:solidFill>
                        </a:rPr>
                        <a:t>th</a:t>
                      </a:r>
                      <a:r>
                        <a:rPr lang="en-US" dirty="0">
                          <a:solidFill>
                            <a:srgbClr val="FFFFFF"/>
                          </a:solidFill>
                        </a:rPr>
                        <a:t> 11</a:t>
                      </a:r>
                      <a:r>
                        <a:rPr lang="en-US" baseline="30000" dirty="0">
                          <a:solidFill>
                            <a:srgbClr val="FFFFFF"/>
                          </a:solidFill>
                        </a:rPr>
                        <a:t>th</a:t>
                      </a:r>
                      <a:r>
                        <a:rPr lang="en-US" dirty="0">
                          <a:solidFill>
                            <a:srgbClr val="FFFFFF"/>
                          </a:solidFill>
                        </a:rPr>
                        <a:t> 18th</a:t>
                      </a: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69823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70026024"/>
      </p:ext>
    </p:extLst>
  </p:cSld>
  <p:clrMapOvr>
    <a:masterClrMapping/>
  </p:clrMapOvr>
  <p:transition spd="med" advClick="0" advTm="8000"/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000000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Calibri"/>
        <a:ea typeface="Calibri"/>
        <a:cs typeface="Calibri"/>
      </a:majorFont>
      <a:minorFont>
        <a:latin typeface="Calibri"/>
        <a:ea typeface="Calibri"/>
        <a:cs typeface="Calibri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rgbClr val="D86F29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rgbClr val="D86F29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Calibri"/>
        <a:ea typeface="Calibri"/>
        <a:cs typeface="Calibri"/>
      </a:majorFont>
      <a:minorFont>
        <a:latin typeface="Calibri"/>
        <a:ea typeface="Calibri"/>
        <a:cs typeface="Calibri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rgbClr val="D86F29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rgbClr val="D86F29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BC680A0D0AF304CAD22A7B80C57A2BA" ma:contentTypeVersion="6" ma:contentTypeDescription="Create a new document." ma:contentTypeScope="" ma:versionID="8d71fc8449951ad105134bb2811f4467">
  <xsd:schema xmlns:xsd="http://www.w3.org/2001/XMLSchema" xmlns:xs="http://www.w3.org/2001/XMLSchema" xmlns:p="http://schemas.microsoft.com/office/2006/metadata/properties" xmlns:ns2="5311355e-398f-41df-a30b-911c075cf604" xmlns:ns3="6a8dc030-865c-4a27-b064-ed002c6f40c9" targetNamespace="http://schemas.microsoft.com/office/2006/metadata/properties" ma:root="true" ma:fieldsID="6be51db944d85f431964210f5ef7bc81" ns2:_="" ns3:_="">
    <xsd:import namespace="5311355e-398f-41df-a30b-911c075cf604"/>
    <xsd:import namespace="6a8dc030-865c-4a27-b064-ed002c6f40c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311355e-398f-41df-a30b-911c075cf60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a8dc030-865c-4a27-b064-ed002c6f40c9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81EE6B0-C751-45D2-A6FA-9EA34E92A46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99CEBF9-B0C0-474E-9F5C-4E972A56702D}">
  <ds:schemaRefs>
    <ds:schemaRef ds:uri="http://schemas.microsoft.com/office/2006/documentManagement/types"/>
    <ds:schemaRef ds:uri="6a8dc030-865c-4a27-b064-ed002c6f40c9"/>
    <ds:schemaRef ds:uri="http://www.w3.org/XML/1998/namespace"/>
    <ds:schemaRef ds:uri="http://purl.org/dc/dcmitype/"/>
    <ds:schemaRef ds:uri="http://schemas.microsoft.com/office/2006/metadata/properties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5311355e-398f-41df-a30b-911c075cf604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BA9274C9-6C81-4F67-8E19-40C7FB877B4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311355e-398f-41df-a30b-911c075cf604"/>
    <ds:schemaRef ds:uri="6a8dc030-865c-4a27-b064-ed002c6f40c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13757</TotalTime>
  <Words>82</Words>
  <Application>Microsoft Macintosh PowerPoint</Application>
  <PresentationFormat>Custom</PresentationFormat>
  <Paragraphs>37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Lucida Grande</vt:lpstr>
      <vt:lpstr>White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Gordon Shepherd</dc:creator>
  <cp:lastModifiedBy>euan Miller</cp:lastModifiedBy>
  <cp:revision>246</cp:revision>
  <cp:lastPrinted>2024-06-04T09:07:58Z</cp:lastPrinted>
  <dcterms:modified xsi:type="dcterms:W3CDTF">2026-06-11T09:07:38Z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0x0101001BC680A0D0AF304CAD22A7B80C57A2BA</vt:lpwstr>
  </property>
</Properties>
</file>